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6" y="-7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2081-9C09-4C11-B7ED-20E0FF7951A5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7382-E6BC-4BB1-923F-78766D7A947C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2081-9C09-4C11-B7ED-20E0FF7951A5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7382-E6BC-4BB1-923F-78766D7A947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2081-9C09-4C11-B7ED-20E0FF7951A5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7382-E6BC-4BB1-923F-78766D7A947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2081-9C09-4C11-B7ED-20E0FF7951A5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7382-E6BC-4BB1-923F-78766D7A947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2081-9C09-4C11-B7ED-20E0FF7951A5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7382-E6BC-4BB1-923F-78766D7A947C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2081-9C09-4C11-B7ED-20E0FF7951A5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7382-E6BC-4BB1-923F-78766D7A947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2081-9C09-4C11-B7ED-20E0FF7951A5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7382-E6BC-4BB1-923F-78766D7A947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2081-9C09-4C11-B7ED-20E0FF7951A5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7382-E6BC-4BB1-923F-78766D7A947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2081-9C09-4C11-B7ED-20E0FF7951A5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7382-E6BC-4BB1-923F-78766D7A947C}" type="slidenum">
              <a:rPr lang="uk-UA" smtClean="0"/>
              <a:t>‹№›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2081-9C09-4C11-B7ED-20E0FF7951A5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7382-E6BC-4BB1-923F-78766D7A947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2081-9C09-4C11-B7ED-20E0FF7951A5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7382-E6BC-4BB1-923F-78766D7A947C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2D12081-9C09-4C11-B7ED-20E0FF7951A5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1AB7382-E6BC-4BB1-923F-78766D7A947C}" type="slidenum">
              <a:rPr lang="uk-UA" smtClean="0"/>
              <a:t>‹№›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microsoft.com/office/2007/relationships/hdphoto" Target="../media/hdphoto4.wdp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microsoft.com/office/2007/relationships/hdphoto" Target="../media/hdphoto5.wdp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microsoft.com/office/2007/relationships/hdphoto" Target="../media/hdphoto6.wdp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6" Type="http://schemas.microsoft.com/office/2007/relationships/hdphoto" Target="../media/hdphoto8.wdp" /><Relationship Id="rId5" Type="http://schemas.openxmlformats.org/officeDocument/2006/relationships/image" Target="../media/image25.png" /><Relationship Id="rId4" Type="http://schemas.microsoft.com/office/2007/relationships/hdphoto" Target="../media/hdphoto7.wdp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microsoft.com/office/2007/relationships/hdphoto" Target="../media/hdphoto1.wdp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6" Type="http://schemas.microsoft.com/office/2007/relationships/hdphoto" Target="../media/hdphoto3.wdp" /><Relationship Id="rId5" Type="http://schemas.openxmlformats.org/officeDocument/2006/relationships/image" Target="../media/image10.png" /><Relationship Id="rId4" Type="http://schemas.microsoft.com/office/2007/relationships/hdphoto" Target="../media/hdphoto2.wdp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krot.info/uploads/posts/2021-01/1610236678_19-p-fon-dlya-prezentatsii-o-kubani-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7"/>
          <a:stretch/>
        </p:blipFill>
        <p:spPr bwMode="auto">
          <a:xfrm>
            <a:off x="3795" y="0"/>
            <a:ext cx="9160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5" y="566678"/>
            <a:ext cx="7232501" cy="57246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Інструктаж з ТБ</a:t>
            </a:r>
          </a:p>
          <a:p>
            <a:pPr algn="ctr"/>
            <a:endParaRPr lang="uk-UA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 дітей під час війни. Як себе поводити у надзвичайних ситуаціях?</a:t>
            </a:r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67346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s://krot.info/uploads/posts/2021-01/1610236678_19-p-fon-dlya-prezentatsii-o-kubani-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7"/>
          <a:stretch/>
        </p:blipFill>
        <p:spPr bwMode="auto">
          <a:xfrm>
            <a:off x="3795" y="0"/>
            <a:ext cx="9160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636" y="116632"/>
            <a:ext cx="86728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ви одержали сигнал про евакуацію: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i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440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2150"/>
            <a:ext cx="64087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поспіху, істерик і паніки зберіть необхідні  речі;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візьміть з собою особисті речі, документи, гроші, цінності;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закрийте вікна, вимкніть техніку, електроприлади, освітлення;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візьміть з собою і при необхідності використовуйте індивідуальні засоби захисту;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залишіть приміщення, рухайтеся маршрутами, які позначені в схемах евакуації;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повертайтесь в залишене приміщення тільки після дозволу відповідальних осіб.</a:t>
            </a:r>
          </a:p>
        </p:txBody>
      </p:sp>
      <p:pic>
        <p:nvPicPr>
          <p:cNvPr id="21506" name="Picture 2" descr="Пам'ятка населенню на випадок евакуації | ВИШНЕВА МІСЬКА РА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102" y="4753359"/>
            <a:ext cx="2066393" cy="207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755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s://krot.info/uploads/posts/2021-01/1610236678_19-p-fon-dlya-prezentatsii-o-kubani-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7"/>
          <a:stretch/>
        </p:blipFill>
        <p:spPr bwMode="auto">
          <a:xfrm>
            <a:off x="3795" y="3126"/>
            <a:ext cx="9160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445" y="260648"/>
            <a:ext cx="661999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виявлення будь-яких підозрілих знахідок </a:t>
            </a: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 негайно сповіщати органи влади. Це може бути поліція (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102), пожежна служба (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101), ДСНС або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Надайте фахівцям максимально вичерпну інформацію про підозрілий предмет: його опис, місце розташування, дату й час виявлення. Якщо є можливість, дочекайтеся прибуття рятувальників, спостерігаючи за підозрілим предметом з безпечної відстані та попереджаючи про небезпеку оточуючих. </a:t>
            </a:r>
          </a:p>
        </p:txBody>
      </p:sp>
      <p:sp>
        <p:nvSpPr>
          <p:cNvPr id="4" name="AutoShape 2" descr="Памятка по действиям населения при обнаружение подозрительного предмета,  который может оказаться взрывным устройством « поселок Комаро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4" descr="Памятка по действиям населения при обнаружение подозрительного предмета,  который может оказаться взрывным устройством « поселок Комаров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6" descr="Подозрительный предмет: что с ним делат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8" descr="Подозрительный предмет: что с ним делать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10" descr="Подозрительный предмет: что с ним делать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85184"/>
            <a:ext cx="2290367" cy="1627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755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s://krot.info/uploads/posts/2021-01/1610236678_19-p-fon-dlya-prezentatsii-o-kubani-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7"/>
          <a:stretch/>
        </p:blipFill>
        <p:spPr bwMode="auto">
          <a:xfrm>
            <a:off x="3795" y="0"/>
            <a:ext cx="9160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eo.gov.ua/wp-content/uploads/2022/03/photo_2022-03-20-11.22.19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" y="0"/>
            <a:ext cx="9160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755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s://krot.info/uploads/posts/2021-01/1610236678_19-p-fon-dlya-prezentatsii-o-kubani-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7"/>
          <a:stretch/>
        </p:blipFill>
        <p:spPr bwMode="auto">
          <a:xfrm>
            <a:off x="3795" y="0"/>
            <a:ext cx="9160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032" y="0"/>
            <a:ext cx="69362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травматичному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Припиняйте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чутки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концентруйтеся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стражданнях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гострих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нападах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закривайте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вимовляйте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усередині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фразу "я абсолютно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лічбу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мужні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Впоравшись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станете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залишитеся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наодинці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434" name="Picture 2" descr="Психологический стресс Woman Health Стресс-менеджмент, woman, лицо, рука,  люди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283" y1="41646" x2="11630" y2="77099"/>
                        <a14:foregroundMark x1="80326" y1="42787" x2="86087" y2="74491"/>
                        <a14:foregroundMark x1="82500" y1="38468" x2="95543" y2="66993"/>
                        <a14:foregroundMark x1="26196" y1="61532" x2="17717" y2="75876"/>
                        <a14:foregroundMark x1="24348" y1="73187" x2="16522" y2="77343"/>
                        <a14:backgroundMark x1="13696" y1="41728" x2="3152" y2="71231"/>
                        <a14:backgroundMark x1="7283" y1="78158" x2="16304" y2="82233"/>
                        <a14:backgroundMark x1="4457" y1="71964" x2="5978" y2="75306"/>
                        <a14:backgroundMark x1="17283" y1="81174" x2="29130" y2="73024"/>
                        <a14:backgroundMark x1="30000" y1="71638" x2="30761" y2="58843"/>
                        <a14:backgroundMark x1="70217" y1="55664" x2="68587" y2="66667"/>
                        <a14:backgroundMark x1="81522" y1="36756" x2="86522" y2="28199"/>
                        <a14:backgroundMark x1="82283" y1="37082" x2="97391" y2="61695"/>
                        <a14:backgroundMark x1="29130" y1="68786" x2="28152" y2="73024"/>
                        <a14:backgroundMark x1="99022" y1="62592" x2="96957" y2="75876"/>
                        <a14:backgroundMark x1="96848" y1="62429" x2="98804" y2="65444"/>
                        <a14:backgroundMark x1="97609" y1="65037" x2="97391" y2="70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34362"/>
            <a:ext cx="2843808" cy="37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75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s://krot.info/uploads/posts/2021-01/1610236678_19-p-fon-dlya-prezentatsii-o-kubani-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7"/>
          <a:stretch/>
        </p:blipFill>
        <p:spPr bwMode="auto">
          <a:xfrm>
            <a:off x="3795" y="0"/>
            <a:ext cx="9160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637" y="99914"/>
            <a:ext cx="593655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Якщо ти нервуєш, поговори про це з дорослими.</a:t>
            </a:r>
          </a:p>
          <a:p>
            <a:pPr algn="ctr"/>
            <a:r>
              <a:rPr lang="uk-UA" sz="44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Розкажи, що відчуваєш.</a:t>
            </a:r>
          </a:p>
          <a:p>
            <a:pPr algn="ctr"/>
            <a:r>
              <a:rPr lang="uk-UA" sz="44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Займи себе чимось.</a:t>
            </a:r>
          </a:p>
          <a:p>
            <a:pPr algn="ctr"/>
            <a:r>
              <a:rPr lang="uk-UA" sz="44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Грай, читай, співай, допомагай батькам.</a:t>
            </a:r>
          </a:p>
          <a:p>
            <a:pPr algn="ctr"/>
            <a:r>
              <a:rPr lang="uk-UA" sz="44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забувай про відпочинок.</a:t>
            </a:r>
          </a:p>
        </p:txBody>
      </p:sp>
      <p:pic>
        <p:nvPicPr>
          <p:cNvPr id="17410" name="Picture 2" descr="Что сказать ребенку, если отец ушел из семьи и не хочет с ним общаться -  Летид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63126"/>
            <a:ext cx="2859457" cy="2144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4755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s://krot.info/uploads/posts/2021-01/1610236678_19-p-fon-dlya-prezentatsii-o-kubani-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7"/>
          <a:stretch/>
        </p:blipFill>
        <p:spPr bwMode="auto">
          <a:xfrm>
            <a:off x="3795" y="0"/>
            <a:ext cx="9160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Все буде Україна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 descr="Все буде Україна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6390" name="Picture 6" descr="Украина нуждается в вашей помощ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7" y="142081"/>
            <a:ext cx="5877626" cy="3070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5" y="3408784"/>
            <a:ext cx="587762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75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s://krot.info/uploads/posts/2021-01/1610236678_19-p-fon-dlya-prezentatsii-o-kubani-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7"/>
          <a:stretch/>
        </p:blipFill>
        <p:spPr bwMode="auto">
          <a:xfrm>
            <a:off x="3795" y="0"/>
            <a:ext cx="9160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637" y="116632"/>
            <a:ext cx="59365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Війна приносить в наше  життя втрату, невизначеність, активізує страх та тривогу. Зазвичай відчуття безпеки та захищеності ви шукаєте у своїх батьків. </a:t>
            </a:r>
          </a:p>
          <a:p>
            <a:pPr algn="ctr"/>
            <a:r>
              <a:rPr lang="uk-UA" sz="36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Аби мінімізувати ризики та вберегти ваше фізичне та психічне здоров’я, </a:t>
            </a:r>
            <a:r>
              <a:rPr lang="uk-UA" sz="36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треба запам'ятати важливі правила</a:t>
            </a:r>
            <a:r>
              <a:rPr lang="uk-UA" sz="36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3600" i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360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Зроби сам: ЗАПАМ'ЯТАЙ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94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" y="129580"/>
            <a:ext cx="823057" cy="109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86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s://krot.info/uploads/posts/2021-01/1610236678_19-p-fon-dlya-prezentatsii-o-kubani-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7"/>
          <a:stretch/>
        </p:blipFill>
        <p:spPr bwMode="auto">
          <a:xfrm>
            <a:off x="23714" y="0"/>
            <a:ext cx="9160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6317" y="1124744"/>
            <a:ext cx="68201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Закрийте штори або жалюзі. Вимкніть джерело живлення.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Сховайтесь у найближчому укритті.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крайньої необхідності не залишайте безпечного місця перебування.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Проявляйте крайню обережність, не піддавайтеся паніці.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2394" y="235546"/>
            <a:ext cx="85631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Якщо є загроза бойових дій: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В Житомире проверяют укрытия жилых домов - zhytomyr-future.com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25" y="5187016"/>
            <a:ext cx="2465510" cy="164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Укрытия и защитные сооружения в Каменском: актуальная информация | Событ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87016"/>
            <a:ext cx="2686773" cy="164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2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s://krot.info/uploads/posts/2021-01/1610236678_19-p-fon-dlya-prezentatsii-o-kubani-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7"/>
          <a:stretch/>
        </p:blipFill>
        <p:spPr bwMode="auto">
          <a:xfrm>
            <a:off x="14833" y="-16629"/>
            <a:ext cx="9160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9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Якщо лунає повітряна тривога: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52003"/>
            <a:ext cx="69127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Вимкніть джерело живлення.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Візьміть документи, предмети першої необхідності, медичну аптечку.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Якнайшвидше дійдіть до захисної споруди або сховайтеся на місцевості.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Дотримуйтесь спокою і порядку. Без крайньої необхідності не залишайте безпечного місця перебування. Слідкуйте за офіційними повідомленнями.</a:t>
            </a:r>
          </a:p>
        </p:txBody>
      </p:sp>
      <p:sp>
        <p:nvSpPr>
          <p:cNvPr id="4" name="AutoShape 2" descr="На Львівщині – повітряна тривога. Оновлено | Львівський порт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7652" name="Picture 4" descr="У Києві оголосили повітряну тривог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535" y="5560984"/>
            <a:ext cx="2257225" cy="128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Сирена! Мешканцям Рівненщини пояснили, чому не варто ігнорувати  повідомлення про повітряну тривогу — Радіо ТРЕ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81" y="5561337"/>
            <a:ext cx="1917055" cy="128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Оголошена повітряна тривога на Львівщині | Новини Льво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551812"/>
            <a:ext cx="1913458" cy="127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75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s://krot.info/uploads/posts/2021-01/1610236678_19-p-fon-dlya-prezentatsii-o-kubani-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7"/>
          <a:stretch/>
        </p:blipFill>
        <p:spPr bwMode="auto">
          <a:xfrm>
            <a:off x="3795" y="0"/>
            <a:ext cx="9160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528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Якщо стався вибух: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800" i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480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6624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Переконайтеся в тому, що ви не отримали значних травм.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Заспокойтеся і уважно озирніться навколо, чи не існує загрози подальших обвалів і вибухів, чи не звисає з руїн розбите скло, не потрібна комусь ваша допомога.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є можливість - спокійно вийдіть з місця події. Якщо ви опинилися в завалі - періодично подавайте звукові сигнали.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Пам'ятайте, що при низькій активності людина може протриматися без води п'ять діб.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Виконуйте всі розпорядження рятувальників.</a:t>
            </a:r>
          </a:p>
        </p:txBody>
      </p:sp>
      <p:pic>
        <p:nvPicPr>
          <p:cNvPr id="26626" name="Picture 2" descr="Вибух на оборонному підприємстві в Сербії: троє поранених | Новини -  актуальні повідомлення про події в світі | DW | 20.06.202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79"/>
          <a:stretch/>
        </p:blipFill>
        <p:spPr bwMode="auto">
          <a:xfrm>
            <a:off x="899592" y="5458966"/>
            <a:ext cx="2448272" cy="13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Спасатели разобрали завалы Винницкого аэропорта, обнаружили тела 10 челове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58966"/>
            <a:ext cx="2520280" cy="131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75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s://krot.info/uploads/posts/2021-01/1610236678_19-p-fon-dlya-prezentatsii-o-kubani-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7"/>
          <a:stretch/>
        </p:blipFill>
        <p:spPr bwMode="auto">
          <a:xfrm>
            <a:off x="15971" y="0"/>
            <a:ext cx="9160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9289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Якщо вас захопили злочинці як заручника і вашому життю і здоров'ю загрожує небезпека: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i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360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96752"/>
            <a:ext cx="70567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першій можливості намагайтеся повідомити про місце свого перебування рідним чи в міліцію.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Намагайтеся бути розважливими, спокійними, по можливості миролюбними, оберігайте себе від непотрібного ризику.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підсилюйте агресивність злочинців непокорою, сваркою, зайвим опором.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Виконуйте вимоги терористів, не створюючи конфліктних ситуацій, запитуйте дозволу переміщатися, сходити в туалет, відкрити сумочку і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Зберігайте свою честь і нічого не просіть, намагайтеся з'їдати все, що дають, незважаючи на те, що їжа може бути непривабливою.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дозволяйте собі падати духом, використовуйте будь-яку можливість поговорити з самим собою про свої надії, проблеми, постарайтеся заспокоїтися і розслабитися за допомогою медитації, читайте різні тексти, постарайтеся згадати вірші.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штурму ні в якому разі не беріть в руки зброю терористів, щоб не постраждати від штурмуючих, які стріляють по озброєним людям.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застосуванні спеціальними підрозділами сльозоточивого газу дихайте через мокру тканину, швидко і часто моргайте, викликаючи сльози.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звільненні виходьте швидше, речі залишайте там, де вони лежать, оскільки можливі вибухи або пожежа, беззаперечно виконуйте команди групи захоплення.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Намагайтеся запам'ятовувати будь-яку інформацію (вік, зріст, голос, манеру розмовляти, звички і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про злочинців, що надалі може допомогти встановити їх місцезнаходження.</a:t>
            </a:r>
          </a:p>
        </p:txBody>
      </p:sp>
      <p:sp>
        <p:nvSpPr>
          <p:cNvPr id="4" name="AutoShape 2" descr="В Калуге «террористы» открыли стрельбу по людям и захватили «заложников» :  Новости Калуги и Калужской области Знамя.Калу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5604" name="Picture 4" descr="Ветеран спецназа про террористов и заложников » banana.by - 50 оттенков  жёлтого - Лучше банан в руке, чем киви в небе!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3"/>
          <a:stretch/>
        </p:blipFill>
        <p:spPr bwMode="auto">
          <a:xfrm>
            <a:off x="434479" y="5741790"/>
            <a:ext cx="1512168" cy="106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Антитеррористические учения в Киеве - захватывали заложников, штурмовали  силовиков | РБК Украи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24" y="5741790"/>
            <a:ext cx="1890754" cy="106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Слезоточивый газ в школе, много пострадавших, девочка в реанимации: что  случилось. Polite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64" y="5728214"/>
            <a:ext cx="2016224" cy="108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75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s://krot.info/uploads/posts/2021-01/1610236678_19-p-fon-dlya-prezentatsii-o-kubani-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7"/>
          <a:stretch/>
        </p:blipFill>
        <p:spPr bwMode="auto">
          <a:xfrm>
            <a:off x="3795" y="0"/>
            <a:ext cx="9160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8569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проведенні тимчасової евакуації цивільного населення з небезпечного району:</a:t>
            </a:r>
            <a:r>
              <a:rPr lang="uk-UA" sz="32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130" y="1052736"/>
            <a:ext cx="67531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Візьміть документи, гроші і продукти, необхідні речі, медичну аптечку.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можливості надавайте допомогу людям похилого віку або  з фізичними вадами.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Собі та своїм братикам і сестричкам вкладіть в кишеню листочок, де вкажіть прізвище, ім'я, по батькові, домашню адресу, а також ім'я та по батькові матері і батька. Якщо хтось загубиться, цей листочок стане у нагоді.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Дотримуйтесь вказаного 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аршруту. При необхідності зверніться за допомогою до правоохоронців та медичних працівників.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Гроші, відкладені на економічний паспорт українців, потрібно буде  адмініструвати - а це поле для корупції&quot; - експерт - Перший Діловий  телекана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53" y="5567552"/>
            <a:ext cx="1763208" cy="117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Аптечка в дорогу: список ліків що треба взяти - ПоМандру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76" y="5583598"/>
            <a:ext cx="2088232" cy="11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Скільки коштує виклик бригади екстреної медичної допомог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64" y="5574099"/>
            <a:ext cx="1788168" cy="118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75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s://krot.info/uploads/posts/2021-01/1610236678_19-p-fon-dlya-prezentatsii-o-kubani-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7"/>
          <a:stretch/>
        </p:blipFill>
        <p:spPr bwMode="auto">
          <a:xfrm>
            <a:off x="-16474" y="0"/>
            <a:ext cx="9160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-10775"/>
            <a:ext cx="59365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«Екстрена валіза»:</a:t>
            </a:r>
          </a:p>
          <a:p>
            <a:pPr algn="ctr"/>
            <a:r>
              <a:rPr lang="uk-UA" sz="4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754618"/>
            <a:ext cx="8784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«Екстрена валіза» – це узагальнене визначення базового набору речей, необхідного кожній людині, щоб вижити в будь-якій екстремальній ситуації.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«Екстрена валіза» (тривожний чемодан) повинна бути в кожній родині. Цивільний тривожний чемоданчик, як правило, являє собою рюкзак, що містить необхідний індивідуальний мінімум одягу, предметів гігієни, медикаментів, інструментів, засобів індивідуального захисту та продуктів харчування.</a:t>
            </a: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 тривожний чемоданчик призначений для максимально швидкої евакуації із зони надзвичайної події, будь то землетрус, повінь, пожежа, загострена криміногенна обстановка, епіцентр військових дій і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Укладайте рюкзак так, щоб можна було швидко і без ускладнень знайти потрібну річ. </a:t>
            </a:r>
          </a:p>
        </p:txBody>
      </p:sp>
      <p:pic>
        <p:nvPicPr>
          <p:cNvPr id="23554" name="Picture 2" descr="Про що треба подбати заздалегідь на випадок екстреної ситуац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48046"/>
            <a:ext cx="3240360" cy="18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75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s://krot.info/uploads/posts/2021-01/1610236678_19-p-fon-dlya-prezentatsii-o-kubani-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7"/>
          <a:stretch/>
        </p:blipFill>
        <p:spPr bwMode="auto">
          <a:xfrm>
            <a:off x="3795" y="0"/>
            <a:ext cx="9160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636" y="116632"/>
            <a:ext cx="8456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ОПОВІЩЕННЯ ПРО ЗАГРОЗУ</a:t>
            </a:r>
            <a:r>
              <a:rPr lang="uk-UA" sz="3600" i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360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751181"/>
            <a:ext cx="78488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Запам’ятайте! Сирени і переривисті гудки, інші сигнальні засоби означають сигнал цивільного захисту </a:t>
            </a:r>
            <a:r>
              <a:rPr lang="uk-UA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“УВАГА ВСІМ!”</a:t>
            </a:r>
            <a:r>
              <a:rPr lang="uk-UA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sz="2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Почувши такий сигнал, негайно увімкніть гучномовець, радіоприймач або телевізор і слухайте повідомлення управління  з питань надзвичайних ситуацій та цивільного захисту населення.</a:t>
            </a:r>
          </a:p>
          <a:p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передається протягом 5 хвилин після подачі звукових сигналів (сирени, гудки, дзвони  і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ctr"/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Вислухавши  повідомлення управління з питань цивільного захисту населення, кожний повинен діяти без паніки і метушні у відповідності з отриманими вказівками.</a:t>
            </a:r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В Днепре воют сирены: что произошло - Информатор Днеп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27" y="1340768"/>
            <a:ext cx="1874573" cy="1054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755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248</TotalTime>
  <Words>904</Words>
  <Application>Microsoft Office PowerPoint</Application>
  <PresentationFormat>Екран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Солнцестояние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Зоя Фурик</cp:lastModifiedBy>
  <cp:revision>17</cp:revision>
  <dcterms:created xsi:type="dcterms:W3CDTF">2022-05-03T07:36:48Z</dcterms:created>
  <dcterms:modified xsi:type="dcterms:W3CDTF">2022-05-08T10:19:01Z</dcterms:modified>
</cp:coreProperties>
</file>